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77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0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16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07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4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03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99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0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38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30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82A42-B960-4C9D-8422-C2F8225EC14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4B21F-8650-43A0-AE74-6636953D9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56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yLogGrap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793"/>
            <a:ext cx="9144000" cy="5554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18864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Cabinet #12 set to 22oC LD</a:t>
            </a:r>
          </a:p>
        </p:txBody>
      </p:sp>
    </p:spTree>
    <p:extLst>
      <p:ext uri="{BB962C8B-B14F-4D97-AF65-F5344CB8AC3E}">
        <p14:creationId xmlns:p14="http://schemas.microsoft.com/office/powerpoint/2010/main" val="8707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yLogGrap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793"/>
            <a:ext cx="9144000" cy="5554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08104" y="2606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Cabinet #2 set to 22C</a:t>
            </a:r>
          </a:p>
        </p:txBody>
      </p:sp>
    </p:spTree>
    <p:extLst>
      <p:ext uri="{BB962C8B-B14F-4D97-AF65-F5344CB8AC3E}">
        <p14:creationId xmlns:p14="http://schemas.microsoft.com/office/powerpoint/2010/main" val="564984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13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NBI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carmel</dc:creator>
  <cp:lastModifiedBy>Steven Penfield (JIC)</cp:lastModifiedBy>
  <cp:revision>4</cp:revision>
  <cp:lastPrinted>2015-02-02T12:03:01Z</cp:lastPrinted>
  <dcterms:created xsi:type="dcterms:W3CDTF">2015-02-02T11:54:38Z</dcterms:created>
  <dcterms:modified xsi:type="dcterms:W3CDTF">2019-12-04T08:58:24Z</dcterms:modified>
</cp:coreProperties>
</file>